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36202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761137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57124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17221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05628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5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33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2798" y="2132904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خلانة ملعون افال من كوتزوان بحرين | Ubuy">
            <a:extLst>
              <a:ext uri="{FF2B5EF4-FFF2-40B4-BE49-F238E27FC236}">
                <a16:creationId xmlns:a16="http://schemas.microsoft.com/office/drawing/2014/main" id="{D75EC293-9B5C-CCF8-ABE5-096440276C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26" y="1600198"/>
            <a:ext cx="5003321" cy="500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كيفية تعليق الملابس بشكل صحيح (وما تفعله بشكل خاطئ) | كبير الخدم الفاخرة">
            <a:extLst>
              <a:ext uri="{FF2B5EF4-FFF2-40B4-BE49-F238E27FC236}">
                <a16:creationId xmlns:a16="http://schemas.microsoft.com/office/drawing/2014/main" id="{F7CC3548-DE21-48C8-3548-B69E7C79A1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951" y="2180324"/>
            <a:ext cx="3202556" cy="3843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33DF388-70D6-F90B-40C4-211819FDD6F8}"/>
              </a:ext>
            </a:extLst>
          </p:cNvPr>
          <p:cNvSpPr/>
          <p:nvPr/>
        </p:nvSpPr>
        <p:spPr>
          <a:xfrm>
            <a:off x="4657342" y="676868"/>
            <a:ext cx="38779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تعليق زي العمل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615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3</cp:revision>
  <dcterms:created xsi:type="dcterms:W3CDTF">2023-06-12T08:34:29Z</dcterms:created>
  <dcterms:modified xsi:type="dcterms:W3CDTF">2023-09-02T07:13:04Z</dcterms:modified>
</cp:coreProperties>
</file>